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0127B1-2B78-409A-AE1A-4559DBE7449B}" v="1" dt="2025-05-08T08:55:57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ish Clerk" userId="25cd6fe8-31fc-4375-8358-a6d995a33def" providerId="ADAL" clId="{1A0127B1-2B78-409A-AE1A-4559DBE7449B}"/>
    <pc:docChg chg="modSld">
      <pc:chgData name="Parish Clerk" userId="25cd6fe8-31fc-4375-8358-a6d995a33def" providerId="ADAL" clId="{1A0127B1-2B78-409A-AE1A-4559DBE7449B}" dt="2025-05-08T08:56:27.560" v="10" actId="14100"/>
      <pc:docMkLst>
        <pc:docMk/>
      </pc:docMkLst>
      <pc:sldChg chg="addSp modSp mod">
        <pc:chgData name="Parish Clerk" userId="25cd6fe8-31fc-4375-8358-a6d995a33def" providerId="ADAL" clId="{1A0127B1-2B78-409A-AE1A-4559DBE7449B}" dt="2025-05-08T08:56:27.560" v="10" actId="14100"/>
        <pc:sldMkLst>
          <pc:docMk/>
          <pc:sldMk cId="2430508749" sldId="256"/>
        </pc:sldMkLst>
        <pc:spChg chg="add mod ord">
          <ac:chgData name="Parish Clerk" userId="25cd6fe8-31fc-4375-8358-a6d995a33def" providerId="ADAL" clId="{1A0127B1-2B78-409A-AE1A-4559DBE7449B}" dt="2025-05-08T08:56:27.560" v="10" actId="14100"/>
          <ac:spMkLst>
            <pc:docMk/>
            <pc:sldMk cId="2430508749" sldId="256"/>
            <ac:spMk id="5" creationId="{37134CFD-4479-11B7-04D8-A10307F899A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72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72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8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11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76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3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37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21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07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2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B5B19-DB23-4394-85FE-3A476507962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97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lerk@steepleclaydonparishcouncil.gov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C961B9AF-A545-4CA9-99BB-B597C2E81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"/>
            <a:ext cx="6858000" cy="11417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58A7D47-C3A7-34A0-FDB7-C81413AC81BF}"/>
              </a:ext>
            </a:extLst>
          </p:cNvPr>
          <p:cNvSpPr txBox="1"/>
          <p:nvPr/>
        </p:nvSpPr>
        <p:spPr>
          <a:xfrm>
            <a:off x="0" y="9352002"/>
            <a:ext cx="6858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000" u="sng" dirty="0">
                <a:solidFill>
                  <a:srgbClr val="0563C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  <a:hlinkClick r:id="rId3"/>
              </a:rPr>
              <a:t>clerk@steepleclaydonparishcouncil.gov.uk</a:t>
            </a: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01296 534 698 office hours only Monday-Friday</a:t>
            </a:r>
          </a:p>
          <a:p>
            <a:pPr algn="ctr"/>
            <a:r>
              <a:rPr lang="en-GB" sz="1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Post box at The Library 48 Queen Catherine Rd, Steeple Claydon, Buckingham, Buckinghamshire, MK18 2PY</a:t>
            </a: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F92372-46F6-0C01-3E36-0C422AEB2573}"/>
              </a:ext>
            </a:extLst>
          </p:cNvPr>
          <p:cNvSpPr txBox="1"/>
          <p:nvPr/>
        </p:nvSpPr>
        <p:spPr>
          <a:xfrm>
            <a:off x="864296" y="1578279"/>
            <a:ext cx="5035463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PLEASE JOIN US FOR A WEEKLY </a:t>
            </a:r>
          </a:p>
          <a:p>
            <a:pPr algn="ctr"/>
            <a:r>
              <a:rPr lang="en-GB" sz="8000" dirty="0"/>
              <a:t>LITTER PICK</a:t>
            </a:r>
          </a:p>
          <a:p>
            <a:pPr algn="ctr"/>
            <a:r>
              <a:rPr lang="en-GB" sz="4400" dirty="0"/>
              <a:t>IN PREPARATION FOR BEST KEPT VILLAGE</a:t>
            </a:r>
          </a:p>
          <a:p>
            <a:pPr algn="ctr"/>
            <a:r>
              <a:rPr lang="en-GB" sz="4400" dirty="0"/>
              <a:t>MEET AT THE VILLAGE HALL EVERY SATURDAY FROM 10AM – 12 MIDDAY</a:t>
            </a:r>
          </a:p>
          <a:p>
            <a:pPr algn="ctr"/>
            <a:r>
              <a:rPr lang="en-GB" sz="2800" dirty="0"/>
              <a:t>10/05,17/05,24/05,31/05,07/06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134CFD-4479-11B7-04D8-A10307F899A4}"/>
              </a:ext>
            </a:extLst>
          </p:cNvPr>
          <p:cNvSpPr txBox="1"/>
          <p:nvPr/>
        </p:nvSpPr>
        <p:spPr>
          <a:xfrm flipH="1">
            <a:off x="4972831" y="2267211"/>
            <a:ext cx="1678490" cy="86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08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26A9586-1F2A-480A-86D3-B546F1CF4DE1}" vid="{5812E657-95D7-4434-8E41-733D2B53DE0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842A268E143C4AA2C9F9FFBFE0B86E" ma:contentTypeVersion="16" ma:contentTypeDescription="Create a new document." ma:contentTypeScope="" ma:versionID="37147b4a0d9b0d4d6d7414ce3a947681">
  <xsd:schema xmlns:xsd="http://www.w3.org/2001/XMLSchema" xmlns:xs="http://www.w3.org/2001/XMLSchema" xmlns:p="http://schemas.microsoft.com/office/2006/metadata/properties" xmlns:ns2="e4a5e4fd-7ef1-4b6b-ae86-d7946b37bd5a" xmlns:ns3="5d98285c-61c4-43ec-8185-4ace11f97203" targetNamespace="http://schemas.microsoft.com/office/2006/metadata/properties" ma:root="true" ma:fieldsID="75a462a9a7748a2f0536f6c240ac45c4" ns2:_="" ns3:_="">
    <xsd:import namespace="e4a5e4fd-7ef1-4b6b-ae86-d7946b37bd5a"/>
    <xsd:import namespace="5d98285c-61c4-43ec-8185-4ace11f972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a5e4fd-7ef1-4b6b-ae86-d7946b37b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915be99-3c42-455b-a547-0f46d1215b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8285c-61c4-43ec-8185-4ace11f9720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905bf8b-2ba2-46b2-8953-fa9e04e83c62}" ma:internalName="TaxCatchAll" ma:showField="CatchAllData" ma:web="5d98285c-61c4-43ec-8185-4ace11f972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98285c-61c4-43ec-8185-4ace11f97203" xsi:nil="true"/>
    <lcf76f155ced4ddcb4097134ff3c332f xmlns="e4a5e4fd-7ef1-4b6b-ae86-d7946b37bd5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F5484B6-8162-46D8-8927-BAD7452C73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58C0F3-FA48-40D4-A563-012E9F2AF3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a5e4fd-7ef1-4b6b-ae86-d7946b37bd5a"/>
    <ds:schemaRef ds:uri="5d98285c-61c4-43ec-8185-4ace11f972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D901C8-FC44-4F04-BDF7-E025E35D78C0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e4a5e4fd-7ef1-4b6b-ae86-d7946b37bd5a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d98285c-61c4-43ec-8185-4ace11f9720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Header Portrait rec</Template>
  <TotalTime>0</TotalTime>
  <Words>60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Parish Clerk</dc:creator>
  <cp:lastModifiedBy>Parish Clerk</cp:lastModifiedBy>
  <cp:revision>1</cp:revision>
  <dcterms:created xsi:type="dcterms:W3CDTF">2025-05-08T08:43:16Z</dcterms:created>
  <dcterms:modified xsi:type="dcterms:W3CDTF">2025-05-08T08:56:36Z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0x01010093842A268E143C4AA2C9F9FFBFE0B86E</vt:lpwstr>
  </property>
  <property fmtid="{D5CDD505-2E9C-101B-9397-08002B2CF9AE}" pid="3" name="MediaServiceImageTags">
    <vt:lpwstr/>
  </property>
</Properties>
</file>