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8E1081-594F-EAC3-8632-E0075D339C84}" v="3" dt="2023-03-03T20:25:41.775"/>
    <p1510:client id="{F8BBE907-DC04-4A50-B512-2E254C6AAC38}" v="3" dt="2023-02-23T09:09:11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893" y="-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ish Clerk" userId="S::clerk@steepleclaydonparishcouncil.gov.uk::25cd6fe8-31fc-4375-8358-a6d995a33def" providerId="AD" clId="Web-{BE8E1081-594F-EAC3-8632-E0075D339C84}"/>
    <pc:docChg chg="modSld">
      <pc:chgData name="Parish Clerk" userId="S::clerk@steepleclaydonparishcouncil.gov.uk::25cd6fe8-31fc-4375-8358-a6d995a33def" providerId="AD" clId="Web-{BE8E1081-594F-EAC3-8632-E0075D339C84}" dt="2023-03-03T20:25:33.697" v="1" actId="20577"/>
      <pc:docMkLst>
        <pc:docMk/>
      </pc:docMkLst>
      <pc:sldChg chg="modSp">
        <pc:chgData name="Parish Clerk" userId="S::clerk@steepleclaydonparishcouncil.gov.uk::25cd6fe8-31fc-4375-8358-a6d995a33def" providerId="AD" clId="Web-{BE8E1081-594F-EAC3-8632-E0075D339C84}" dt="2023-03-03T20:25:33.697" v="1" actId="20577"/>
        <pc:sldMkLst>
          <pc:docMk/>
          <pc:sldMk cId="2430508749" sldId="256"/>
        </pc:sldMkLst>
        <pc:spChg chg="mod">
          <ac:chgData name="Parish Clerk" userId="S::clerk@steepleclaydonparishcouncil.gov.uk::25cd6fe8-31fc-4375-8358-a6d995a33def" providerId="AD" clId="Web-{BE8E1081-594F-EAC3-8632-E0075D339C84}" dt="2023-03-03T20:25:33.697" v="1" actId="20577"/>
          <ac:spMkLst>
            <pc:docMk/>
            <pc:sldMk cId="2430508749" sldId="256"/>
            <ac:spMk id="2" creationId="{531A8FA9-0A6F-00F9-B766-097B5C08F039}"/>
          </ac:spMkLst>
        </pc:spChg>
      </pc:sldChg>
    </pc:docChg>
  </pc:docChgLst>
  <pc:docChgLst>
    <pc:chgData name="Parish Clerk" userId="25cd6fe8-31fc-4375-8358-a6d995a33def" providerId="ADAL" clId="{F8BBE907-DC04-4A50-B512-2E254C6AAC38}"/>
    <pc:docChg chg="custSel modSld">
      <pc:chgData name="Parish Clerk" userId="25cd6fe8-31fc-4375-8358-a6d995a33def" providerId="ADAL" clId="{F8BBE907-DC04-4A50-B512-2E254C6AAC38}" dt="2023-02-23T09:10:08.466" v="141" actId="255"/>
      <pc:docMkLst>
        <pc:docMk/>
      </pc:docMkLst>
      <pc:sldChg chg="modSp mod">
        <pc:chgData name="Parish Clerk" userId="25cd6fe8-31fc-4375-8358-a6d995a33def" providerId="ADAL" clId="{F8BBE907-DC04-4A50-B512-2E254C6AAC38}" dt="2023-02-23T09:10:08.466" v="141" actId="255"/>
        <pc:sldMkLst>
          <pc:docMk/>
          <pc:sldMk cId="2430508749" sldId="256"/>
        </pc:sldMkLst>
        <pc:spChg chg="mod">
          <ac:chgData name="Parish Clerk" userId="25cd6fe8-31fc-4375-8358-a6d995a33def" providerId="ADAL" clId="{F8BBE907-DC04-4A50-B512-2E254C6AAC38}" dt="2023-02-23T09:10:08.466" v="141" actId="255"/>
          <ac:spMkLst>
            <pc:docMk/>
            <pc:sldMk cId="2430508749" sldId="256"/>
            <ac:spMk id="2" creationId="{531A8FA9-0A6F-00F9-B766-097B5C08F0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72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7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1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6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3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7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1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7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3" cy="4873625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5B19-DB23-4394-85FE-3A476507962F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@steepleclaydonparishcouncil.gov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EB2077-2BF5-443E-BD05-17A0C5AC0652}"/>
              </a:ext>
            </a:extLst>
          </p:cNvPr>
          <p:cNvSpPr/>
          <p:nvPr/>
        </p:nvSpPr>
        <p:spPr>
          <a:xfrm>
            <a:off x="0" y="867675"/>
            <a:ext cx="9906000" cy="437337"/>
          </a:xfrm>
          <a:prstGeom prst="rect">
            <a:avLst/>
          </a:prstGeom>
          <a:solidFill>
            <a:srgbClr val="69AF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3C9FF2-614B-471D-938A-2A71FB307934}"/>
              </a:ext>
            </a:extLst>
          </p:cNvPr>
          <p:cNvSpPr/>
          <p:nvPr/>
        </p:nvSpPr>
        <p:spPr>
          <a:xfrm>
            <a:off x="1" y="434527"/>
            <a:ext cx="9906000" cy="437337"/>
          </a:xfrm>
          <a:prstGeom prst="rect">
            <a:avLst/>
          </a:prstGeom>
          <a:solidFill>
            <a:srgbClr val="A9D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8972E2-EE5D-4EEC-8778-D9791CC9BF90}"/>
              </a:ext>
            </a:extLst>
          </p:cNvPr>
          <p:cNvSpPr/>
          <p:nvPr/>
        </p:nvSpPr>
        <p:spPr>
          <a:xfrm>
            <a:off x="7047415" y="345181"/>
            <a:ext cx="2747042" cy="577979"/>
          </a:xfrm>
          <a:prstGeom prst="rect">
            <a:avLst/>
          </a:prstGeom>
          <a:noFill/>
        </p:spPr>
        <p:txBody>
          <a:bodyPr wrap="square" lIns="132080" tIns="66040" rIns="132080" bIns="66040">
            <a:spAutoFit/>
          </a:bodyPr>
          <a:lstStyle/>
          <a:p>
            <a:pPr algn="r"/>
            <a:r>
              <a:rPr lang="en-US" sz="2889" dirty="0">
                <a:ln w="3175">
                  <a:noFill/>
                </a:ln>
                <a:solidFill>
                  <a:schemeClr val="bg1"/>
                </a:solidFill>
                <a:ea typeface="Adobe Myungjo Std M" panose="02020600000000000000" pitchFamily="18" charset="-128"/>
                <a:cs typeface="Calibri Light" panose="020F0302020204030204" pitchFamily="34" charset="0"/>
              </a:rPr>
              <a:t>Steeple Claydon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7501F8-C85F-49D4-92FA-2E902FE2D1AE}"/>
              </a:ext>
            </a:extLst>
          </p:cNvPr>
          <p:cNvSpPr/>
          <p:nvPr/>
        </p:nvSpPr>
        <p:spPr>
          <a:xfrm>
            <a:off x="7310807" y="783089"/>
            <a:ext cx="2448140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89" dirty="0">
                <a:ln w="3175">
                  <a:noFill/>
                </a:ln>
                <a:solidFill>
                  <a:schemeClr val="bg1"/>
                </a:solidFill>
                <a:latin typeface="+mj-lt"/>
                <a:ea typeface="Adobe Myungjo Std M" panose="02020600000000000000" pitchFamily="18" charset="-128"/>
                <a:cs typeface="Calibri Light" panose="020F0302020204030204" pitchFamily="34" charset="0"/>
              </a:rPr>
              <a:t>Parish Council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91725CC0-4BB5-4399-A6A4-6F7CE95F8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54" y="126125"/>
            <a:ext cx="1591714" cy="15939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3E3D29-B2B6-4D8A-9111-4531A052AAAA}"/>
              </a:ext>
            </a:extLst>
          </p:cNvPr>
          <p:cNvSpPr txBox="1"/>
          <p:nvPr/>
        </p:nvSpPr>
        <p:spPr>
          <a:xfrm>
            <a:off x="0" y="6305779"/>
            <a:ext cx="990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3"/>
              </a:rPr>
              <a:t>clerk@steepleclaydonparishcouncil.gov.uk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01296 534 698 office hours only Monday-Friday</a:t>
            </a: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Post box at The Library 48 Queen Catherine Rd, Steeple Claydon, Buckingham, Buckinghamshire, MK18 2PY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1A8FA9-0A6F-00F9-B766-097B5C08F039}"/>
              </a:ext>
            </a:extLst>
          </p:cNvPr>
          <p:cNvSpPr txBox="1"/>
          <p:nvPr/>
        </p:nvSpPr>
        <p:spPr>
          <a:xfrm>
            <a:off x="333396" y="1804696"/>
            <a:ext cx="9239208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rtl="0" fontAlgn="base"/>
            <a:r>
              <a:rPr lang="en-US" sz="4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Clerk Clinic’s 09.30 – 10am</a:t>
            </a:r>
          </a:p>
          <a:p>
            <a:pPr algn="ctr" rtl="0" fontAlgn="base"/>
            <a:endParaRPr lang="en-US" sz="2000" dirty="0">
              <a:solidFill>
                <a:srgbClr val="000000"/>
              </a:solidFill>
              <a:latin typeface="Segoe UI" panose="020B0502040204020203" pitchFamily="34" charset="0"/>
              <a:cs typeface="Segoe UI"/>
            </a:endParaRPr>
          </a:p>
          <a:p>
            <a:pPr algn="ctr" rtl="0" fontAlgn="base"/>
            <a:r>
              <a:rPr lang="en-US" sz="3000" dirty="0">
                <a:solidFill>
                  <a:srgbClr val="000000"/>
                </a:solidFill>
                <a:latin typeface="Segoe UI" panose="020B0502040204020203" pitchFamily="34" charset="0"/>
              </a:rPr>
              <a:t>Thursday 23 Feb 23</a:t>
            </a:r>
          </a:p>
          <a:p>
            <a:pPr algn="ctr" rtl="0" fontAlgn="base"/>
            <a:r>
              <a:rPr lang="en-US" sz="3000" dirty="0">
                <a:solidFill>
                  <a:srgbClr val="000000"/>
                </a:solidFill>
                <a:latin typeface="Segoe UI" panose="020B0502040204020203" pitchFamily="34" charset="0"/>
              </a:rPr>
              <a:t>Thursday 09 March</a:t>
            </a:r>
          </a:p>
          <a:p>
            <a:pPr algn="ctr" rtl="0" fontAlgn="base"/>
            <a:r>
              <a:rPr lang="en-US" sz="3000" dirty="0">
                <a:solidFill>
                  <a:srgbClr val="000000"/>
                </a:solidFill>
                <a:latin typeface="Segoe UI" panose="020B0502040204020203" pitchFamily="34" charset="0"/>
              </a:rPr>
              <a:t>Thursday 23 March</a:t>
            </a:r>
          </a:p>
          <a:p>
            <a:pPr algn="ctr" rtl="0" fontAlgn="base"/>
            <a:r>
              <a:rPr lang="en-US" sz="3000" dirty="0">
                <a:solidFill>
                  <a:srgbClr val="000000"/>
                </a:solidFill>
                <a:latin typeface="Segoe UI" panose="020B0502040204020203" pitchFamily="34" charset="0"/>
              </a:rPr>
              <a:t>Thursday 20 April</a:t>
            </a:r>
          </a:p>
          <a:p>
            <a:pPr algn="ctr" rtl="0" fontAlgn="base"/>
            <a:r>
              <a:rPr lang="en-US" sz="3000" dirty="0">
                <a:solidFill>
                  <a:srgbClr val="000000"/>
                </a:solidFill>
                <a:latin typeface="Segoe UI" panose="020B0502040204020203" pitchFamily="34" charset="0"/>
              </a:rPr>
              <a:t>Thursday 04 May</a:t>
            </a:r>
          </a:p>
          <a:p>
            <a:pPr algn="ctr" rtl="0" fontAlgn="base"/>
            <a:r>
              <a:rPr lang="en-US" sz="3000" dirty="0">
                <a:solidFill>
                  <a:srgbClr val="000000"/>
                </a:solidFill>
                <a:latin typeface="Segoe UI" panose="020B0502040204020203" pitchFamily="34" charset="0"/>
              </a:rPr>
              <a:t>Thursday 18 May</a:t>
            </a:r>
          </a:p>
          <a:p>
            <a:pPr algn="ctr" rtl="0" fontAlgn="base"/>
            <a:r>
              <a:rPr lang="en-US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Fortnightly – during 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</a:rPr>
              <a:t>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erm time</a:t>
            </a:r>
          </a:p>
        </p:txBody>
      </p:sp>
    </p:spTree>
    <p:extLst>
      <p:ext uri="{BB962C8B-B14F-4D97-AF65-F5344CB8AC3E}">
        <p14:creationId xmlns:p14="http://schemas.microsoft.com/office/powerpoint/2010/main" val="243050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 Header Landscape A4.potx" id="{22144E3B-D210-45AF-807F-40B0ABA0336B}" vid="{C6AF2B2F-CE54-4EB5-86F0-F58EF9D4083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42A268E143C4AA2C9F9FFBFE0B86E" ma:contentTypeVersion="15" ma:contentTypeDescription="Create a new document." ma:contentTypeScope="" ma:versionID="71a8292a51e0dc93b67bb222739389b7">
  <xsd:schema xmlns:xsd="http://www.w3.org/2001/XMLSchema" xmlns:xs="http://www.w3.org/2001/XMLSchema" xmlns:p="http://schemas.microsoft.com/office/2006/metadata/properties" xmlns:ns2="e4a5e4fd-7ef1-4b6b-ae86-d7946b37bd5a" xmlns:ns3="5d98285c-61c4-43ec-8185-4ace11f97203" targetNamespace="http://schemas.microsoft.com/office/2006/metadata/properties" ma:root="true" ma:fieldsID="a683b7402691bf7a04fd3625b80803b9" ns2:_="" ns3:_="">
    <xsd:import namespace="e4a5e4fd-7ef1-4b6b-ae86-d7946b37bd5a"/>
    <xsd:import namespace="5d98285c-61c4-43ec-8185-4ace11f97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5e4fd-7ef1-4b6b-ae86-d7946b37b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15be99-3c42-455b-a547-0f46d1215b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8285c-61c4-43ec-8185-4ace11f972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905bf8b-2ba2-46b2-8953-fa9e04e83c62}" ma:internalName="TaxCatchAll" ma:showField="CatchAllData" ma:web="5d98285c-61c4-43ec-8185-4ace11f97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8285c-61c4-43ec-8185-4ace11f97203" xsi:nil="true"/>
    <lcf76f155ced4ddcb4097134ff3c332f xmlns="e4a5e4fd-7ef1-4b6b-ae86-d7946b37bd5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8FFCA8-31DF-4A56-8B64-9B0298C94E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a5e4fd-7ef1-4b6b-ae86-d7946b37bd5a"/>
    <ds:schemaRef ds:uri="5d98285c-61c4-43ec-8185-4ace11f972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D901C8-FC44-4F04-BDF7-E025E35D78C0}">
  <ds:schemaRefs>
    <ds:schemaRef ds:uri="5d98285c-61c4-43ec-8185-4ace11f9720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e4a5e4fd-7ef1-4b6b-ae86-d7946b37bd5a"/>
  </ds:schemaRefs>
</ds:datastoreItem>
</file>

<file path=customXml/itemProps3.xml><?xml version="1.0" encoding="utf-8"?>
<ds:datastoreItem xmlns:ds="http://schemas.openxmlformats.org/officeDocument/2006/customXml" ds:itemID="{FF5484B6-8162-46D8-8927-BAD7452C73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Header Landscape A4</Template>
  <TotalTime>0</TotalTime>
  <Words>98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Parish Clerk</dc:creator>
  <cp:lastModifiedBy>Parish Clerk</cp:lastModifiedBy>
  <cp:revision>3</cp:revision>
  <cp:lastPrinted>2023-02-23T09:10:16Z</cp:lastPrinted>
  <dcterms:created xsi:type="dcterms:W3CDTF">2023-02-22T12:57:58Z</dcterms:created>
  <dcterms:modified xsi:type="dcterms:W3CDTF">2023-03-03T20:25:44Z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0x01010093842A268E143C4AA2C9F9FFBFE0B86E</vt:lpwstr>
  </property>
</Properties>
</file>